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6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1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9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8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77CF1-B20E-4437-A00F-4CB40DF332B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B860-BD56-4A5E-B579-88ACAE199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225" y="-771525"/>
            <a:ext cx="13506450" cy="84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Boyko-Head, Christine</dc:creator>
  <cp:lastModifiedBy>Boyko-Head, Christine</cp:lastModifiedBy>
  <cp:revision>4</cp:revision>
  <dcterms:created xsi:type="dcterms:W3CDTF">2021-03-02T19:50:57Z</dcterms:created>
  <dcterms:modified xsi:type="dcterms:W3CDTF">2021-03-05T13:53:59Z</dcterms:modified>
</cp:coreProperties>
</file>